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5613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B34FC65-3EF9-43F9-8443-A08EF0177ED8}" type="datetimeFigureOut">
              <a:rPr lang="en-US" smtClean="0"/>
              <a:pPr/>
              <a:t>6/16/2008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53B080A-308D-4908-8C8C-9673D8B7B94E}"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34FC65-3EF9-43F9-8443-A08EF0177ED8}" type="datetimeFigureOut">
              <a:rPr lang="en-US" smtClean="0"/>
              <a:pPr/>
              <a:t>6/16/2008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B080A-308D-4908-8C8C-9673D8B7B9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34FC65-3EF9-43F9-8443-A08EF0177ED8}" type="datetimeFigureOut">
              <a:rPr lang="en-US" smtClean="0"/>
              <a:pPr/>
              <a:t>6/16/2008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B080A-308D-4908-8C8C-9673D8B7B9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B34FC65-3EF9-43F9-8443-A08EF0177ED8}" type="datetimeFigureOut">
              <a:rPr lang="en-US" smtClean="0"/>
              <a:pPr/>
              <a:t>6/16/2008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B080A-308D-4908-8C8C-9673D8B7B94E}"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B34FC65-3EF9-43F9-8443-A08EF0177ED8}" type="datetimeFigureOut">
              <a:rPr lang="en-US" smtClean="0"/>
              <a:pPr/>
              <a:t>6/16/2008</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53B080A-308D-4908-8C8C-9673D8B7B94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B34FC65-3EF9-43F9-8443-A08EF0177ED8}" type="datetimeFigureOut">
              <a:rPr lang="en-US" smtClean="0"/>
              <a:pPr/>
              <a:t>6/16/2008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B080A-308D-4908-8C8C-9673D8B7B94E}"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B34FC65-3EF9-43F9-8443-A08EF0177ED8}" type="datetimeFigureOut">
              <a:rPr lang="en-US" smtClean="0"/>
              <a:pPr/>
              <a:t>6/16/2008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3B080A-308D-4908-8C8C-9673D8B7B94E}"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B34FC65-3EF9-43F9-8443-A08EF0177ED8}" type="datetimeFigureOut">
              <a:rPr lang="en-US" smtClean="0"/>
              <a:pPr/>
              <a:t>6/16/2008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3B080A-308D-4908-8C8C-9673D8B7B94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34FC65-3EF9-43F9-8443-A08EF0177ED8}" type="datetimeFigureOut">
              <a:rPr lang="en-US" smtClean="0"/>
              <a:pPr/>
              <a:t>6/16/2008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3B080A-308D-4908-8C8C-9673D8B7B9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B34FC65-3EF9-43F9-8443-A08EF0177ED8}" type="datetimeFigureOut">
              <a:rPr lang="en-US" smtClean="0"/>
              <a:pPr/>
              <a:t>6/16/2008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B080A-308D-4908-8C8C-9673D8B7B94E}"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B34FC65-3EF9-43F9-8443-A08EF0177ED8}" type="datetimeFigureOut">
              <a:rPr lang="en-US" smtClean="0"/>
              <a:pPr/>
              <a:t>6/16/2008</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F53B080A-308D-4908-8C8C-9673D8B7B94E}"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B34FC65-3EF9-43F9-8443-A08EF0177ED8}" type="datetimeFigureOut">
              <a:rPr lang="en-US" smtClean="0"/>
              <a:pPr/>
              <a:t>6/16/2008</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53B080A-308D-4908-8C8C-9673D8B7B94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Praying For Wisdom And Spiritual Growth</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35613C"/>
                </a:solidFill>
              </a:rPr>
              <a:t>Walking In The Spirit</a:t>
            </a:r>
            <a:endParaRPr lang="en-US" b="1" dirty="0">
              <a:solidFill>
                <a:srgbClr val="35613C"/>
              </a:solidFill>
            </a:endParaRPr>
          </a:p>
        </p:txBody>
      </p:sp>
      <p:sp>
        <p:nvSpPr>
          <p:cNvPr id="3" name="Content Placeholder 2"/>
          <p:cNvSpPr>
            <a:spLocks noGrp="1"/>
          </p:cNvSpPr>
          <p:nvPr>
            <p:ph sz="quarter" idx="1"/>
          </p:nvPr>
        </p:nvSpPr>
        <p:spPr>
          <a:xfrm>
            <a:off x="823912" y="1404938"/>
            <a:ext cx="3749040" cy="4572000"/>
          </a:xfrm>
        </p:spPr>
        <p:txBody>
          <a:bodyPr/>
          <a:lstStyle/>
          <a:p>
            <a:r>
              <a:rPr lang="en-US" dirty="0" smtClean="0"/>
              <a:t>1 Corinthians 3:1-3</a:t>
            </a:r>
          </a:p>
          <a:p>
            <a:r>
              <a:rPr lang="en-US" dirty="0" smtClean="0"/>
              <a:t>Romans 8:1-11</a:t>
            </a:r>
          </a:p>
          <a:p>
            <a:r>
              <a:rPr lang="en-US" dirty="0" smtClean="0"/>
              <a:t>Galatians 5:16-23</a:t>
            </a:r>
          </a:p>
          <a:p>
            <a:endParaRPr lang="en-US" dirty="0" smtClean="0"/>
          </a:p>
          <a:p>
            <a:endParaRPr lang="en-US" dirty="0"/>
          </a:p>
        </p:txBody>
      </p:sp>
      <p:pic>
        <p:nvPicPr>
          <p:cNvPr id="5122" name="Picture 2" descr="C:\Documents and Settings\John\Local Settings\Temporary Internet Files\Content.IE5\HJH0JF8F\MPj04305530000[1].jpg"/>
          <p:cNvPicPr>
            <a:picLocks noChangeAspect="1" noChangeArrowheads="1"/>
          </p:cNvPicPr>
          <p:nvPr/>
        </p:nvPicPr>
        <p:blipFill>
          <a:blip r:embed="rId2"/>
          <a:srcRect/>
          <a:stretch>
            <a:fillRect/>
          </a:stretch>
        </p:blipFill>
        <p:spPr bwMode="auto">
          <a:xfrm>
            <a:off x="5257800" y="1600200"/>
            <a:ext cx="3129558" cy="42672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35613C"/>
                </a:solidFill>
              </a:rPr>
              <a:t>The Vision Of Perfection</a:t>
            </a:r>
            <a:endParaRPr lang="en-US" b="1" dirty="0">
              <a:solidFill>
                <a:srgbClr val="35613C"/>
              </a:solidFill>
            </a:endParaRPr>
          </a:p>
        </p:txBody>
      </p:sp>
      <p:sp>
        <p:nvSpPr>
          <p:cNvPr id="3" name="Content Placeholder 2"/>
          <p:cNvSpPr>
            <a:spLocks noGrp="1"/>
          </p:cNvSpPr>
          <p:nvPr>
            <p:ph sz="quarter" idx="1"/>
          </p:nvPr>
        </p:nvSpPr>
        <p:spPr>
          <a:xfrm>
            <a:off x="304800" y="1752600"/>
            <a:ext cx="5029200" cy="4572000"/>
          </a:xfrm>
        </p:spPr>
        <p:txBody>
          <a:bodyPr>
            <a:normAutofit lnSpcReduction="10000"/>
          </a:bodyPr>
          <a:lstStyle/>
          <a:p>
            <a:r>
              <a:rPr lang="en-US" dirty="0" smtClean="0"/>
              <a:t>The prayer aims at the highest – at </a:t>
            </a:r>
            <a:r>
              <a:rPr lang="en-US" dirty="0" smtClean="0"/>
              <a:t>the best a Christian can be and at the </a:t>
            </a:r>
            <a:r>
              <a:rPr lang="en-US" dirty="0" smtClean="0"/>
              <a:t>vision of a perfect and stable and glorious </a:t>
            </a:r>
            <a:r>
              <a:rPr lang="en-US" dirty="0" smtClean="0"/>
              <a:t>church</a:t>
            </a:r>
            <a:br>
              <a:rPr lang="en-US" dirty="0" smtClean="0"/>
            </a:br>
            <a:endParaRPr lang="en-US" dirty="0" smtClean="0"/>
          </a:p>
          <a:p>
            <a:r>
              <a:rPr lang="en-US" dirty="0" smtClean="0"/>
              <a:t>Solution focused – not problem </a:t>
            </a:r>
            <a:r>
              <a:rPr lang="en-US" dirty="0" smtClean="0"/>
              <a:t>focused</a:t>
            </a:r>
            <a:br>
              <a:rPr lang="en-US" dirty="0" smtClean="0"/>
            </a:br>
            <a:endParaRPr lang="en-US" dirty="0" smtClean="0"/>
          </a:p>
          <a:p>
            <a:r>
              <a:rPr lang="en-US" dirty="0" smtClean="0"/>
              <a:t>John 17</a:t>
            </a:r>
          </a:p>
          <a:p>
            <a:r>
              <a:rPr lang="en-US" dirty="0" smtClean="0"/>
              <a:t>Ephesians 3:14-21</a:t>
            </a:r>
          </a:p>
          <a:p>
            <a:r>
              <a:rPr lang="en-US" dirty="0" smtClean="0"/>
              <a:t>Romans 15:13</a:t>
            </a:r>
            <a:endParaRPr lang="en-US" dirty="0"/>
          </a:p>
        </p:txBody>
      </p:sp>
      <p:pic>
        <p:nvPicPr>
          <p:cNvPr id="6146" name="Picture 2" descr="C:\Documents and Settings\John\Local Settings\Temporary Internet Files\Content.IE5\QVRBQ5EJ\MPj04015010000[1].jpg"/>
          <p:cNvPicPr>
            <a:picLocks noChangeAspect="1" noChangeArrowheads="1"/>
          </p:cNvPicPr>
          <p:nvPr/>
        </p:nvPicPr>
        <p:blipFill>
          <a:blip r:embed="rId2"/>
          <a:srcRect/>
          <a:stretch>
            <a:fillRect/>
          </a:stretch>
        </p:blipFill>
        <p:spPr bwMode="auto">
          <a:xfrm>
            <a:off x="6019800" y="1905000"/>
            <a:ext cx="2765425" cy="414708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35613C"/>
                </a:solidFill>
              </a:rPr>
              <a:t>John 17:1-12</a:t>
            </a:r>
            <a:endParaRPr lang="en-US" b="1" dirty="0">
              <a:solidFill>
                <a:srgbClr val="35613C"/>
              </a:solidFill>
            </a:endParaRPr>
          </a:p>
        </p:txBody>
      </p:sp>
      <p:sp>
        <p:nvSpPr>
          <p:cNvPr id="4" name="Content Placeholder 3"/>
          <p:cNvSpPr>
            <a:spLocks noGrp="1"/>
          </p:cNvSpPr>
          <p:nvPr>
            <p:ph sz="quarter" idx="2"/>
          </p:nvPr>
        </p:nvSpPr>
        <p:spPr>
          <a:xfrm>
            <a:off x="304800" y="1447800"/>
            <a:ext cx="8378190" cy="5105400"/>
          </a:xfrm>
        </p:spPr>
        <p:txBody>
          <a:bodyPr>
            <a:normAutofit fontScale="55000" lnSpcReduction="20000"/>
          </a:bodyPr>
          <a:lstStyle/>
          <a:p>
            <a:r>
              <a:rPr lang="en-US" sz="3600" b="1" dirty="0" smtClean="0">
                <a:latin typeface="Arial Narrow" pitchFamily="34" charset="0"/>
              </a:rPr>
              <a:t>John 17:1-12  </a:t>
            </a:r>
            <a:r>
              <a:rPr lang="en-US" sz="3600" dirty="0" smtClean="0">
                <a:latin typeface="Arial Narrow" pitchFamily="34" charset="0"/>
              </a:rPr>
              <a:t>Jesus spoke these words and lifted up His eyes to Heaven and said, Father, the hour has come. Glorify Your Son so that Your Son also may glorify You,  (2)  even as You have given Him authority over all flesh so that He should give eternal life to all You have given Him.  (3)  And this is life eternal, that they might know You, the only true God, and Jesus Christ whom You have sent.  (4)  I have glorified You upon the earth. I have finished the work which You have given Me to do.  (5)  And now Father, glorify Me with Yourself with the glory which I had with You before the world was.  (6)  I have revealed Your name to the men whom You gave to Me out of the world. They were Yours, and You gave them to Me, and they have kept Your word.  (7)  Now they have known that all things, whatever You have given Me, are from You.  (8)  For I have given to them the Words which You gave Me, and they have received them and have known surely that I came out from You. And they have believed that You sent Me.  (9)  I pray for them. I do not pray for the world, but for those whom You have given Me, for they are Yours.  (10)  And all Mine are Yours, and Yours are Mine; and I am glorified in them.  (11)  And now I am in the world no longer, but these are in the world, and I come to You, Holy Father. Keep them in Your name, those whom You have given Me, so that they may be one as We are.  (12)  While I was with them in the world, I kept them in Your name. Those that You have given Me I have kept, and </a:t>
            </a:r>
            <a:r>
              <a:rPr lang="en-US" sz="3300" dirty="0" smtClean="0">
                <a:latin typeface="Arial Narrow" pitchFamily="34" charset="0"/>
              </a:rPr>
              <a:t>none of them is lost, but the son of perdition, that the Scripture might be fulfilled.</a:t>
            </a:r>
          </a:p>
          <a:p>
            <a:endParaRPr lang="en-US" sz="3300" dirty="0" smtClean="0">
              <a:latin typeface="Arial Narrow" pitchFamily="34" charset="0"/>
            </a:endParaRP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35613C"/>
                </a:solidFill>
              </a:rPr>
              <a:t>John 17:13-26</a:t>
            </a:r>
            <a:endParaRPr lang="en-US" b="1" dirty="0">
              <a:solidFill>
                <a:srgbClr val="35613C"/>
              </a:solidFill>
            </a:endParaRPr>
          </a:p>
        </p:txBody>
      </p:sp>
      <p:sp>
        <p:nvSpPr>
          <p:cNvPr id="3" name="Content Placeholder 2"/>
          <p:cNvSpPr>
            <a:spLocks noGrp="1"/>
          </p:cNvSpPr>
          <p:nvPr>
            <p:ph sz="quarter" idx="1"/>
          </p:nvPr>
        </p:nvSpPr>
        <p:spPr>
          <a:xfrm>
            <a:off x="152400" y="1447800"/>
            <a:ext cx="8534400" cy="5105400"/>
          </a:xfrm>
        </p:spPr>
        <p:txBody>
          <a:bodyPr>
            <a:normAutofit fontScale="77500" lnSpcReduction="20000"/>
          </a:bodyPr>
          <a:lstStyle/>
          <a:p>
            <a:r>
              <a:rPr lang="en-US" b="1" dirty="0" smtClean="0">
                <a:latin typeface="Arial Narrow" pitchFamily="34" charset="0"/>
              </a:rPr>
              <a:t>John 17:13-26  </a:t>
            </a:r>
            <a:r>
              <a:rPr lang="en-US" dirty="0" smtClean="0">
                <a:latin typeface="Arial Narrow" pitchFamily="34" charset="0"/>
              </a:rPr>
              <a:t>And now I come to You, and these things I speak in the world that they might have My joy fulfilled in them.  (14)  I have given them Your Word, and the world has hated them because they are not of the world, even as I am not of the world.  (15)  I do not pray for You to take them out of the world, but for You to keep them from the evil.  (16)  They are not of the world, even as I am not of the world.  (17)  Sanctify them through Your truth. Your Word is truth.  (18)  As You have sent Me into the world, even so I have sent them into the world.  (19)  And I sanctify Myself for their sakes, so that they also might be sanctified in truth.  (20)  And I do not pray for these alone, but for those also who shall believe on Me through their word,  (21)  that they all may be one, as You, Father, are in Me, and I in You, that they also may be one in Us, so that the world may believe that You have sent Me.  (22)  And I have given them the glory which You have given Me, that they may be one, even as We are one,  (23)  I in them, and You in Me, that they may be made perfect in one; and that the world may know that You have sent Me and have loved them as You have loved Me.  (24)  Father, I desire that those whom You have given Me, that they may be with Me where I am, that they may behold My glory which You have given Me, for You have loved Me before the foundation of the world.  (25)  O righteous Father, indeed the world has not known You; but I have known You, and these have known that You have sent me.  (26)  And I made known to them Your name, and will make it known, so that the love with which You have loved Me may be in them, and I in them.</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35613C"/>
                </a:solidFill>
              </a:rPr>
              <a:t>God Our Instructor</a:t>
            </a:r>
            <a:endParaRPr lang="en-US" b="1" dirty="0">
              <a:solidFill>
                <a:srgbClr val="35613C"/>
              </a:solidFill>
            </a:endParaRPr>
          </a:p>
        </p:txBody>
      </p:sp>
      <p:sp>
        <p:nvSpPr>
          <p:cNvPr id="3" name="Content Placeholder 2"/>
          <p:cNvSpPr>
            <a:spLocks noGrp="1"/>
          </p:cNvSpPr>
          <p:nvPr>
            <p:ph sz="quarter" idx="1"/>
          </p:nvPr>
        </p:nvSpPr>
        <p:spPr/>
        <p:txBody>
          <a:bodyPr/>
          <a:lstStyle/>
          <a:p>
            <a:r>
              <a:rPr lang="en-US" dirty="0" smtClean="0"/>
              <a:t>1 Corinthians 2:9-16</a:t>
            </a:r>
          </a:p>
          <a:p>
            <a:r>
              <a:rPr lang="en-US" dirty="0" smtClean="0"/>
              <a:t>John 14:26</a:t>
            </a:r>
          </a:p>
          <a:p>
            <a:r>
              <a:rPr lang="en-US" dirty="0" smtClean="0"/>
              <a:t>1 John 2:20,27</a:t>
            </a:r>
            <a:endParaRPr lang="en-US" dirty="0"/>
          </a:p>
        </p:txBody>
      </p:sp>
      <p:pic>
        <p:nvPicPr>
          <p:cNvPr id="1027" name="Picture 3" descr="C:\Documents and Settings\John\Local Settings\Temporary Internet Files\Content.IE5\QVRBQ5EJ\MPj04089830000[1].jpg"/>
          <p:cNvPicPr>
            <a:picLocks noChangeAspect="1" noChangeArrowheads="1"/>
          </p:cNvPicPr>
          <p:nvPr/>
        </p:nvPicPr>
        <p:blipFill>
          <a:blip r:embed="rId2" cstate="print"/>
          <a:srcRect/>
          <a:stretch>
            <a:fillRect/>
          </a:stretch>
        </p:blipFill>
        <p:spPr bwMode="auto">
          <a:xfrm>
            <a:off x="6019800" y="1524000"/>
            <a:ext cx="2743200" cy="27432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35613C"/>
                </a:solidFill>
              </a:rPr>
              <a:t>The New Covenant</a:t>
            </a:r>
            <a:endParaRPr lang="en-US" b="1" dirty="0">
              <a:solidFill>
                <a:srgbClr val="35613C"/>
              </a:solidFill>
            </a:endParaRPr>
          </a:p>
        </p:txBody>
      </p:sp>
      <p:sp>
        <p:nvSpPr>
          <p:cNvPr id="3" name="Content Placeholder 2"/>
          <p:cNvSpPr>
            <a:spLocks noGrp="1"/>
          </p:cNvSpPr>
          <p:nvPr>
            <p:ph sz="quarter" idx="1"/>
          </p:nvPr>
        </p:nvSpPr>
        <p:spPr/>
        <p:txBody>
          <a:bodyPr/>
          <a:lstStyle/>
          <a:p>
            <a:r>
              <a:rPr lang="en-US" dirty="0" smtClean="0"/>
              <a:t>Hebrews 8:7-13</a:t>
            </a:r>
          </a:p>
          <a:p>
            <a:r>
              <a:rPr lang="en-US" dirty="0" smtClean="0"/>
              <a:t>Hebrews 10:15-16</a:t>
            </a:r>
          </a:p>
          <a:p>
            <a:r>
              <a:rPr lang="en-US" dirty="0" smtClean="0"/>
              <a:t>Acts 2:17,18</a:t>
            </a:r>
            <a:endParaRPr lang="en-US" dirty="0"/>
          </a:p>
        </p:txBody>
      </p:sp>
      <p:pic>
        <p:nvPicPr>
          <p:cNvPr id="2050" name="Picture 2" descr="C:\Documents and Settings\John\Local Settings\Temporary Internet Files\Content.IE5\HJH0JF8F\MPj04373810000[1].jpg"/>
          <p:cNvPicPr>
            <a:picLocks noChangeAspect="1" noChangeArrowheads="1"/>
          </p:cNvPicPr>
          <p:nvPr/>
        </p:nvPicPr>
        <p:blipFill>
          <a:blip r:embed="rId2" cstate="print"/>
          <a:srcRect/>
          <a:stretch>
            <a:fillRect/>
          </a:stretch>
        </p:blipFill>
        <p:spPr bwMode="auto">
          <a:xfrm>
            <a:off x="5715000" y="1524000"/>
            <a:ext cx="2889250" cy="402399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35613C"/>
                </a:solidFill>
              </a:rPr>
              <a:t>Spiritual Senses</a:t>
            </a:r>
            <a:endParaRPr lang="en-US" b="1" dirty="0">
              <a:solidFill>
                <a:srgbClr val="35613C"/>
              </a:solidFill>
            </a:endParaRPr>
          </a:p>
        </p:txBody>
      </p:sp>
      <p:sp>
        <p:nvSpPr>
          <p:cNvPr id="3" name="Content Placeholder 2"/>
          <p:cNvSpPr>
            <a:spLocks noGrp="1"/>
          </p:cNvSpPr>
          <p:nvPr>
            <p:ph sz="quarter" idx="1"/>
          </p:nvPr>
        </p:nvSpPr>
        <p:spPr>
          <a:xfrm>
            <a:off x="152400" y="1447800"/>
            <a:ext cx="6781800" cy="5257800"/>
          </a:xfrm>
        </p:spPr>
        <p:txBody>
          <a:bodyPr>
            <a:normAutofit fontScale="77500" lnSpcReduction="20000"/>
          </a:bodyPr>
          <a:lstStyle/>
          <a:p>
            <a:r>
              <a:rPr lang="en-US" dirty="0" smtClean="0">
                <a:latin typeface="Arial Narrow" pitchFamily="34" charset="0"/>
              </a:rPr>
              <a:t>Hebrews 5:14</a:t>
            </a:r>
          </a:p>
          <a:p>
            <a:endParaRPr lang="en-US" dirty="0" smtClean="0">
              <a:latin typeface="Arial Narrow" pitchFamily="34" charset="0"/>
            </a:endParaRPr>
          </a:p>
          <a:p>
            <a:r>
              <a:rPr lang="en-US" dirty="0" smtClean="0">
                <a:latin typeface="Arial Narrow" pitchFamily="34" charset="0"/>
              </a:rPr>
              <a:t>Ephesians 1:17-19</a:t>
            </a:r>
          </a:p>
          <a:p>
            <a:endParaRPr lang="en-US" b="1" dirty="0" smtClean="0">
              <a:latin typeface="Arial Narrow" pitchFamily="34" charset="0"/>
            </a:endParaRPr>
          </a:p>
          <a:p>
            <a:r>
              <a:rPr lang="en-US" b="1" dirty="0" smtClean="0">
                <a:latin typeface="Arial Narrow" pitchFamily="34" charset="0"/>
              </a:rPr>
              <a:t>Spiritual Eyes</a:t>
            </a:r>
            <a:r>
              <a:rPr lang="en-US" dirty="0" smtClean="0">
                <a:latin typeface="Arial Narrow" pitchFamily="34" charset="0"/>
              </a:rPr>
              <a:t>:  Ephesians 1:18;  John </a:t>
            </a:r>
            <a:r>
              <a:rPr lang="en-US" dirty="0" smtClean="0">
                <a:latin typeface="Arial Narrow" pitchFamily="34" charset="0"/>
              </a:rPr>
              <a:t>6:40,45,46;  </a:t>
            </a:r>
            <a:r>
              <a:rPr lang="en-US" dirty="0" smtClean="0">
                <a:latin typeface="Arial Narrow" pitchFamily="34" charset="0"/>
              </a:rPr>
              <a:t>Matthew 13:13-17; Luke 24:31; John 12:35-41, Acts 26:18, Hebrews 12:2, Revelation 3:18</a:t>
            </a:r>
            <a:br>
              <a:rPr lang="en-US" dirty="0" smtClean="0">
                <a:latin typeface="Arial Narrow" pitchFamily="34" charset="0"/>
              </a:rPr>
            </a:br>
            <a:endParaRPr lang="en-US" dirty="0" smtClean="0">
              <a:latin typeface="Arial Narrow" pitchFamily="34" charset="0"/>
            </a:endParaRPr>
          </a:p>
          <a:p>
            <a:r>
              <a:rPr lang="en-US" b="1" dirty="0" smtClean="0">
                <a:latin typeface="Arial Narrow" pitchFamily="34" charset="0"/>
              </a:rPr>
              <a:t>Spiritual Blindness: </a:t>
            </a:r>
            <a:r>
              <a:rPr lang="en-US" dirty="0" smtClean="0">
                <a:latin typeface="Arial Narrow" pitchFamily="34" charset="0"/>
              </a:rPr>
              <a:t>Matthew 23:14,16,17,19,24,26  John 9:39-41, Acts 28:27,  2 Corinthians 4:4, 2 Peter </a:t>
            </a:r>
            <a:r>
              <a:rPr lang="en-US" dirty="0" smtClean="0">
                <a:latin typeface="Arial Narrow" pitchFamily="34" charset="0"/>
              </a:rPr>
              <a:t>1:5-9</a:t>
            </a:r>
            <a:r>
              <a:rPr lang="en-US" dirty="0" smtClean="0">
                <a:latin typeface="Arial Narrow" pitchFamily="34" charset="0"/>
              </a:rPr>
              <a:t>, 1 John 2:11, Revelation 3:17</a:t>
            </a:r>
            <a:br>
              <a:rPr lang="en-US" dirty="0" smtClean="0">
                <a:latin typeface="Arial Narrow" pitchFamily="34" charset="0"/>
              </a:rPr>
            </a:br>
            <a:endParaRPr lang="en-US" dirty="0" smtClean="0">
              <a:latin typeface="Arial Narrow" pitchFamily="34" charset="0"/>
            </a:endParaRPr>
          </a:p>
          <a:p>
            <a:r>
              <a:rPr lang="en-US" b="1" dirty="0" smtClean="0">
                <a:latin typeface="Arial Narrow" pitchFamily="34" charset="0"/>
              </a:rPr>
              <a:t>Spiritual Ears: </a:t>
            </a:r>
            <a:r>
              <a:rPr lang="en-US" dirty="0" smtClean="0">
                <a:latin typeface="Arial Narrow" pitchFamily="34" charset="0"/>
              </a:rPr>
              <a:t>Acts 7:51, 28:27; Romans </a:t>
            </a:r>
            <a:r>
              <a:rPr lang="en-US" dirty="0" smtClean="0">
                <a:latin typeface="Arial Narrow" pitchFamily="34" charset="0"/>
              </a:rPr>
              <a:t>10:17, 11:8</a:t>
            </a:r>
            <a:r>
              <a:rPr lang="en-US" dirty="0" smtClean="0">
                <a:latin typeface="Arial Narrow" pitchFamily="34" charset="0"/>
              </a:rPr>
              <a:t>; Revelation 2:7,11,17,29; Matthew 11:15,13:9</a:t>
            </a:r>
            <a:br>
              <a:rPr lang="en-US" dirty="0" smtClean="0">
                <a:latin typeface="Arial Narrow" pitchFamily="34" charset="0"/>
              </a:rPr>
            </a:br>
            <a:endParaRPr lang="en-US" dirty="0" smtClean="0">
              <a:latin typeface="Arial Narrow" pitchFamily="34" charset="0"/>
            </a:endParaRPr>
          </a:p>
          <a:p>
            <a:r>
              <a:rPr lang="en-US" dirty="0" smtClean="0">
                <a:latin typeface="Arial Narrow" pitchFamily="34" charset="0"/>
              </a:rPr>
              <a:t>These must be </a:t>
            </a:r>
            <a:r>
              <a:rPr lang="en-US" b="1" dirty="0" smtClean="0">
                <a:latin typeface="Arial Narrow" pitchFamily="34" charset="0"/>
              </a:rPr>
              <a:t>trained</a:t>
            </a:r>
            <a:r>
              <a:rPr lang="en-US" dirty="0" smtClean="0">
                <a:latin typeface="Arial Narrow" pitchFamily="34" charset="0"/>
              </a:rPr>
              <a:t> through use (Hebrews 5:14)</a:t>
            </a:r>
            <a:br>
              <a:rPr lang="en-US" dirty="0" smtClean="0">
                <a:latin typeface="Arial Narrow" pitchFamily="34" charset="0"/>
              </a:rPr>
            </a:br>
            <a:endParaRPr lang="en-US" dirty="0" smtClean="0">
              <a:latin typeface="Arial Narrow" pitchFamily="34" charset="0"/>
            </a:endParaRPr>
          </a:p>
          <a:p>
            <a:r>
              <a:rPr lang="en-US" b="1" dirty="0" smtClean="0">
                <a:latin typeface="Arial Narrow" pitchFamily="34" charset="0"/>
              </a:rPr>
              <a:t>Jesus used them </a:t>
            </a:r>
            <a:r>
              <a:rPr lang="en-US" dirty="0" smtClean="0">
                <a:latin typeface="Arial Narrow" pitchFamily="34" charset="0"/>
              </a:rPr>
              <a:t>to know the Father’s will (John 5:19)</a:t>
            </a:r>
          </a:p>
          <a:p>
            <a:endParaRPr lang="en-US" dirty="0"/>
          </a:p>
        </p:txBody>
      </p:sp>
      <p:pic>
        <p:nvPicPr>
          <p:cNvPr id="3074" name="Picture 2" descr="C:\Documents and Settings\John\Local Settings\Temporary Internet Files\Content.IE5\HJH0JF8F\MPj04010260000[1].jpg"/>
          <p:cNvPicPr>
            <a:picLocks noChangeAspect="1" noChangeArrowheads="1"/>
          </p:cNvPicPr>
          <p:nvPr/>
        </p:nvPicPr>
        <p:blipFill>
          <a:blip r:embed="rId2" cstate="print"/>
          <a:srcRect/>
          <a:stretch>
            <a:fillRect/>
          </a:stretch>
        </p:blipFill>
        <p:spPr bwMode="auto">
          <a:xfrm>
            <a:off x="6477000" y="304800"/>
            <a:ext cx="2133600" cy="21336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35613C"/>
                </a:solidFill>
              </a:rPr>
              <a:t>Growing In Wisdom</a:t>
            </a:r>
            <a:endParaRPr lang="en-US" b="1" dirty="0">
              <a:solidFill>
                <a:srgbClr val="35613C"/>
              </a:solidFill>
            </a:endParaRPr>
          </a:p>
        </p:txBody>
      </p:sp>
      <p:sp>
        <p:nvSpPr>
          <p:cNvPr id="3" name="Content Placeholder 2"/>
          <p:cNvSpPr>
            <a:spLocks noGrp="1"/>
          </p:cNvSpPr>
          <p:nvPr>
            <p:ph sz="quarter" idx="1"/>
          </p:nvPr>
        </p:nvSpPr>
        <p:spPr/>
        <p:txBody>
          <a:bodyPr/>
          <a:lstStyle/>
          <a:p>
            <a:r>
              <a:rPr lang="en-US" dirty="0" smtClean="0"/>
              <a:t>Colossians 1:9-11</a:t>
            </a:r>
          </a:p>
          <a:p>
            <a:r>
              <a:rPr lang="en-US" dirty="0" smtClean="0"/>
              <a:t>Ephesians 3:14-21</a:t>
            </a:r>
          </a:p>
          <a:p>
            <a:r>
              <a:rPr lang="en-US" dirty="0" smtClean="0"/>
              <a:t>Ephesians 4:13-16</a:t>
            </a:r>
            <a:endParaRPr lang="en-US" dirty="0"/>
          </a:p>
        </p:txBody>
      </p:sp>
      <p:pic>
        <p:nvPicPr>
          <p:cNvPr id="4103" name="Picture 7" descr="C:\Documents and Settings\John\Local Settings\Temporary Internet Files\Content.IE5\HJH0JF8F\MPj04331670000[1].jpg"/>
          <p:cNvPicPr>
            <a:picLocks noChangeAspect="1" noChangeArrowheads="1"/>
          </p:cNvPicPr>
          <p:nvPr/>
        </p:nvPicPr>
        <p:blipFill>
          <a:blip r:embed="rId2" cstate="print"/>
          <a:srcRect/>
          <a:stretch>
            <a:fillRect/>
          </a:stretch>
        </p:blipFill>
        <p:spPr bwMode="auto">
          <a:xfrm>
            <a:off x="4267200" y="1600200"/>
            <a:ext cx="4288409" cy="320992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35613C"/>
                </a:solidFill>
              </a:rPr>
              <a:t>Praying For Wisdom</a:t>
            </a:r>
            <a:endParaRPr lang="en-US" b="1" dirty="0">
              <a:solidFill>
                <a:srgbClr val="35613C"/>
              </a:solidFill>
            </a:endParaRPr>
          </a:p>
        </p:txBody>
      </p:sp>
      <p:sp>
        <p:nvSpPr>
          <p:cNvPr id="3" name="Content Placeholder 2"/>
          <p:cNvSpPr>
            <a:spLocks noGrp="1"/>
          </p:cNvSpPr>
          <p:nvPr>
            <p:ph sz="quarter" idx="1"/>
          </p:nvPr>
        </p:nvSpPr>
        <p:spPr/>
        <p:txBody>
          <a:bodyPr/>
          <a:lstStyle/>
          <a:p>
            <a:r>
              <a:rPr lang="en-US" dirty="0" smtClean="0"/>
              <a:t>James 1:5-8</a:t>
            </a:r>
          </a:p>
          <a:p>
            <a:r>
              <a:rPr lang="en-US" dirty="0" smtClean="0"/>
              <a:t>2 Chronicles 1:7-12</a:t>
            </a:r>
          </a:p>
          <a:p>
            <a:r>
              <a:rPr lang="en-US" dirty="0" smtClean="0"/>
              <a:t>Daniel 2:17-36</a:t>
            </a:r>
            <a:endParaRPr lang="en-US" dirty="0"/>
          </a:p>
        </p:txBody>
      </p:sp>
      <p:pic>
        <p:nvPicPr>
          <p:cNvPr id="5" name="Content Placeholder 4" descr="200px-Young_Woman_Praying.jpg"/>
          <p:cNvPicPr>
            <a:picLocks noGrp="1" noChangeAspect="1"/>
          </p:cNvPicPr>
          <p:nvPr>
            <p:ph sz="quarter" idx="2"/>
          </p:nvPr>
        </p:nvPicPr>
        <p:blipFill>
          <a:blip r:embed="rId2"/>
          <a:stretch>
            <a:fillRect/>
          </a:stretch>
        </p:blipFill>
        <p:spPr>
          <a:xfrm>
            <a:off x="6019800" y="1600200"/>
            <a:ext cx="2540000" cy="37973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35613C"/>
                </a:solidFill>
              </a:rPr>
              <a:t>Two Kinds Of Wisdom</a:t>
            </a:r>
            <a:endParaRPr lang="en-US" b="1" dirty="0">
              <a:solidFill>
                <a:srgbClr val="35613C"/>
              </a:solidFill>
            </a:endParaRPr>
          </a:p>
        </p:txBody>
      </p:sp>
      <p:sp>
        <p:nvSpPr>
          <p:cNvPr id="3" name="Content Placeholder 2"/>
          <p:cNvSpPr>
            <a:spLocks noGrp="1"/>
          </p:cNvSpPr>
          <p:nvPr>
            <p:ph sz="quarter" idx="1"/>
          </p:nvPr>
        </p:nvSpPr>
        <p:spPr/>
        <p:txBody>
          <a:bodyPr/>
          <a:lstStyle/>
          <a:p>
            <a:r>
              <a:rPr lang="en-US" dirty="0" smtClean="0"/>
              <a:t>James 3:13-18</a:t>
            </a:r>
          </a:p>
          <a:p>
            <a:r>
              <a:rPr lang="en-US" dirty="0" smtClean="0"/>
              <a:t>1 John 4:1-6</a:t>
            </a:r>
          </a:p>
          <a:p>
            <a:r>
              <a:rPr lang="en-US" dirty="0" smtClean="0"/>
              <a:t>2 Peter 2</a:t>
            </a:r>
            <a:endParaRPr lang="en-US" dirty="0"/>
          </a:p>
        </p:txBody>
      </p:sp>
      <p:pic>
        <p:nvPicPr>
          <p:cNvPr id="5" name="Content Placeholder 4" descr="bible_john.gif"/>
          <p:cNvPicPr>
            <a:picLocks noGrp="1" noChangeAspect="1"/>
          </p:cNvPicPr>
          <p:nvPr>
            <p:ph sz="quarter" idx="2"/>
          </p:nvPr>
        </p:nvPicPr>
        <p:blipFill>
          <a:blip r:embed="rId2"/>
          <a:stretch>
            <a:fillRect/>
          </a:stretch>
        </p:blipFill>
        <p:spPr>
          <a:xfrm>
            <a:off x="5638800" y="1676400"/>
            <a:ext cx="3172897" cy="2395537"/>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118</TotalTime>
  <Words>946</Words>
  <Application>Microsoft Office PowerPoint</Application>
  <PresentationFormat>On-screen Show (4:3)</PresentationFormat>
  <Paragraphs>45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Equity</vt:lpstr>
      <vt:lpstr>Praying For Wisdom And Spiritual Growth</vt:lpstr>
      <vt:lpstr>John 17:1-12</vt:lpstr>
      <vt:lpstr>John 17:13-26</vt:lpstr>
      <vt:lpstr>God Our Instructor</vt:lpstr>
      <vt:lpstr>The New Covenant</vt:lpstr>
      <vt:lpstr>Spiritual Senses</vt:lpstr>
      <vt:lpstr>Growing In Wisdom</vt:lpstr>
      <vt:lpstr>Praying For Wisdom</vt:lpstr>
      <vt:lpstr>Two Kinds Of Wisdom</vt:lpstr>
      <vt:lpstr>Walking In The Spirit</vt:lpstr>
      <vt:lpstr>The Vision Of Perfection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Praying For Wisdom And Spiritual Growth</dc:title>
  <dc:creator>John Edmiston</dc:creator>
  <cp:lastModifiedBy>John Edmiston</cp:lastModifiedBy>
  <cp:revision>14</cp:revision>
  <dcterms:created xsi:type="dcterms:W3CDTF">2008-06-11T20:03:26Z</dcterms:created>
  <dcterms:modified xsi:type="dcterms:W3CDTF">2008-06-16T14:33:31Z</dcterms:modified>
</cp:coreProperties>
</file>